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1" r:id="rId7"/>
    <p:sldId id="266" r:id="rId8"/>
    <p:sldId id="267" r:id="rId9"/>
    <p:sldId id="271" r:id="rId10"/>
    <p:sldId id="270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3F1"/>
    <a:srgbClr val="6C00FF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83196" autoAdjust="0"/>
  </p:normalViewPr>
  <p:slideViewPr>
    <p:cSldViewPr snapToGrid="0">
      <p:cViewPr>
        <p:scale>
          <a:sx n="71" d="100"/>
          <a:sy n="7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ntersrac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@seanpollock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sonyy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debymariu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lucassankey" TargetMode="External"/><Relationship Id="rId4" Type="http://schemas.openxmlformats.org/officeDocument/2006/relationships/hyperlink" Target="https://unsplash.com/@michaeldam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tsuohirat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IMAGE BY: </a:t>
            </a:r>
            <a:br>
              <a:rPr lang="en-US" dirty="0"/>
            </a:b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Hunters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Race@huntersrace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Pollock@seanpollock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63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473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4876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177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BY:</a:t>
            </a:r>
            <a:br>
              <a:rPr lang="en-US" dirty="0"/>
            </a:b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Samson@samsonyyc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528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BY:</a:t>
            </a:r>
            <a:br>
              <a:rPr lang="en-US" dirty="0"/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Marius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Ciocirlan@madebymarius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Dam@michaeldam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b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Lucas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Sankey@lucassankey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248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BY: </a:t>
            </a:r>
            <a:br>
              <a:rPr lang="en-US" dirty="0"/>
            </a:b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Mitsuo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Hirata@mitsuohirata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(UNSPLASH)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447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787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864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8709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545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933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08/12/2019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724252" y="595085"/>
            <a:ext cx="1548946" cy="31006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44355" y="2398958"/>
            <a:ext cx="8041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  <a:p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Course: Application Engineering and Development</a:t>
            </a:r>
          </a:p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Name: CODE MACCHAS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FD88908-CFBD-424D-9C96-F35C3E2D11A4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4825C11-74F9-423C-AEFF-D510E8BFC58F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F56F6A6-64F9-4396-BAF9-0DB212C8B5A5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32ACED-AA71-4947-94BB-BA47FABA8A68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164320-A64E-465F-9980-72EFDB835D2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AC9B7E-339B-48B9-A008-D60534B37A32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B720E1-256F-43A2-B8C4-E47F46A8FF6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4BB05E0-A756-49C5-84E9-82A2B254E982}"/>
              </a:ext>
            </a:extLst>
          </p:cNvPr>
          <p:cNvSpPr/>
          <p:nvPr/>
        </p:nvSpPr>
        <p:spPr>
          <a:xfrm>
            <a:off x="11547644" y="3127069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FABC92-3BD6-4458-8228-9F5A76378714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20FBEA1-4B8B-4526-BA16-0500A65442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D1E75A-BE09-4AB4-AB61-C43461F29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8EE26E-8E27-4D1F-A9B5-885777AD25D5}"/>
              </a:ext>
            </a:extLst>
          </p:cNvPr>
          <p:cNvGrpSpPr/>
          <p:nvPr/>
        </p:nvGrpSpPr>
        <p:grpSpPr>
          <a:xfrm>
            <a:off x="11781662" y="3337508"/>
            <a:ext cx="111351" cy="188568"/>
            <a:chOff x="10015538" y="-1152525"/>
            <a:chExt cx="158976" cy="2099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D80070D-2CC5-4BE7-8135-5B476DCAA7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572DB5-646C-420F-8D03-3968DADF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94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Screenshot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4DF013-09A2-49A6-9B0E-D5E08E51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9" y="2312894"/>
            <a:ext cx="3615591" cy="2586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5CB07C-424A-4444-B356-C056CBD5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59" y="2377311"/>
            <a:ext cx="3534119" cy="24578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6B194C-303F-47F1-955F-D89646437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17" y="2225919"/>
            <a:ext cx="3636489" cy="25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Screenshot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FCE9B11-72CC-4EA1-B42F-62C10636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7" y="1814240"/>
            <a:ext cx="3794733" cy="37689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15644A-961D-46C7-8BEB-8CD992C2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15" y="1814239"/>
            <a:ext cx="3075569" cy="37689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3F2A08-DD56-4A8A-B6BF-DA263B9D3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3159" y="1814238"/>
            <a:ext cx="3473461" cy="3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Screenshot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8E3BF7F-F7A1-4353-A3BA-4C57654D8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821" y="2199424"/>
            <a:ext cx="3669199" cy="25441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1BD8B3B-EEDE-4837-A5D8-B6A7D27E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5170" y="2258076"/>
            <a:ext cx="3621660" cy="25441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75CF13-E291-43D8-9205-0B5839A2D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77" y="2247178"/>
            <a:ext cx="3388530" cy="25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73DB0CD-B66B-411E-9217-FE6B03B38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57"/>
          <a:stretch/>
        </p:blipFill>
        <p:spPr>
          <a:xfrm>
            <a:off x="3551067" y="0"/>
            <a:ext cx="8337721" cy="6858000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7722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EBCA8-DBA7-437E-B29B-6234EFEB1DF5}"/>
              </a:ext>
            </a:extLst>
          </p:cNvPr>
          <p:cNvSpPr/>
          <p:nvPr/>
        </p:nvSpPr>
        <p:spPr>
          <a:xfrm rot="2700000">
            <a:off x="6341448" y="4850831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41A8C0-8ACE-42D5-A1A2-70D5D34E24FA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F837FA-286D-474C-928C-AEF4E3A41A0E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9ABD5-30C2-43FA-B7FE-9B84953E819A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60E55-69C7-4D69-8568-F235304A0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BC5C-378A-4566-BD98-F6EFF6FAF4EA}"/>
              </a:ext>
            </a:extLst>
          </p:cNvPr>
          <p:cNvSpPr/>
          <p:nvPr/>
        </p:nvSpPr>
        <p:spPr>
          <a:xfrm>
            <a:off x="2474112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39855F-5BBC-442E-8E00-2B8BB29E4ECB}"/>
              </a:ext>
            </a:extLst>
          </p:cNvPr>
          <p:cNvSpPr/>
          <p:nvPr/>
        </p:nvSpPr>
        <p:spPr>
          <a:xfrm>
            <a:off x="4302119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36532-4EC8-4803-BF51-E7308295B4AB}"/>
              </a:ext>
            </a:extLst>
          </p:cNvPr>
          <p:cNvSpPr/>
          <p:nvPr/>
        </p:nvSpPr>
        <p:spPr>
          <a:xfrm rot="5400000">
            <a:off x="11231208" y="5779700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PITCH BOOK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5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5FB5FE-E251-460A-9556-821C8318FDF9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650013-00FB-406F-80D6-5DA1C5232BC3}"/>
              </a:ext>
            </a:extLst>
          </p:cNvPr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1A5DB-D2F8-4D96-AA78-C417C2FFB9E4}"/>
              </a:ext>
            </a:extLst>
          </p:cNvPr>
          <p:cNvSpPr txBox="1"/>
          <p:nvPr/>
        </p:nvSpPr>
        <p:spPr>
          <a:xfrm>
            <a:off x="182289" y="1054719"/>
            <a:ext cx="499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NGO 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C2FD30-42EA-40B8-A4A5-BD0A053A01CC}"/>
              </a:ext>
            </a:extLst>
          </p:cNvPr>
          <p:cNvSpPr/>
          <p:nvPr/>
        </p:nvSpPr>
        <p:spPr>
          <a:xfrm>
            <a:off x="514347" y="2045087"/>
            <a:ext cx="3934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growing need for nonprofit and non-governmental organizations (NGOs) throughout the world to be more effective and productive.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implement an application for an NGO and connect multiple organizations through network to provide the necessary support to underprivileged children.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5C41F5-7EDF-4EA1-8353-F4D90E19B5FA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45132-F478-42AC-8A53-D76A6C991B2B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92C532-D852-4C69-B3EC-12B0A2FBC342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63E80-EB45-439D-B3E4-A65827CFBA7D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EBDA6-9B0A-46F2-83CD-C2E4E12CE8FD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AFF1A4-952C-4682-9F1C-BA5CE08427A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9FF12B-27C0-47CD-9F69-E3F15507A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3744B4-259E-4E08-8E66-5A57E072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8AFDE-04D6-4017-AE15-C74A7210F8AE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97B44E-9D9E-42E7-BDEB-203B76583345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0969FB-A113-43DA-B27F-0A57805C1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769706-41E7-4BA6-B100-4CFC044C8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305C15-9AEC-4CFE-9FB9-140FBA94AC0A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550E8A-5A46-4104-B526-9A6E264B5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B6BE2-0800-4A83-9077-D8C1D7F89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D34109-5FF2-4F93-B27B-2ED47D426073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B425325-2581-42DE-A113-D24F17EAC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89" y="1765300"/>
            <a:ext cx="6519616" cy="3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286639" y="711109"/>
            <a:ext cx="496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ENTERPRISES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B64C6E-44C6-4064-8787-0AAB86B41A16}"/>
              </a:ext>
            </a:extLst>
          </p:cNvPr>
          <p:cNvSpPr/>
          <p:nvPr/>
        </p:nvSpPr>
        <p:spPr>
          <a:xfrm rot="2700000">
            <a:off x="3887374" y="1406309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7CEE7C8-65B5-4B61-933C-78EF21866BC8}"/>
              </a:ext>
            </a:extLst>
          </p:cNvPr>
          <p:cNvSpPr/>
          <p:nvPr/>
        </p:nvSpPr>
        <p:spPr>
          <a:xfrm rot="2700000">
            <a:off x="7320579" y="1406311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89563"/>
            <a:ext cx="226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</a:rPr>
              <a:t>GARMENT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89563"/>
            <a:ext cx="226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</a:rPr>
              <a:t>EDUCATION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89563"/>
            <a:ext cx="226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</a:rPr>
              <a:t>HEALTH CARE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309207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739792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171410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CA0D2-1200-4BEB-919C-FE9A3375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17" y="1378689"/>
            <a:ext cx="2260194" cy="2260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578727-AEFC-4100-844A-1D7CD05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33" y="1759418"/>
            <a:ext cx="1750927" cy="1498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8DFE58-F320-4D47-BDA8-3B1D6CE3A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83" y="1389417"/>
            <a:ext cx="2140948" cy="21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54032" y="4621900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7E59B-D68D-4CF2-AD06-9590EA98455E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6581CB-F49A-4230-BE9F-4A04FDFA6C0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D05501-BB24-49B1-8E16-6AC51C78A66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F7DBB-74B9-4030-ADE7-62635CE1CD85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8120C26-5CAF-4C3B-921F-BAE0E5A415E5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A293BE-7CB9-4AAD-98D0-3F7E5D110B94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9D15FA-A63F-4F59-8BD4-A35DE9D4A500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087854" y="1987015"/>
            <a:ext cx="4872692" cy="39932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2956419" y="368168"/>
            <a:ext cx="58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AN APPLICATION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54556E-6F1D-4964-9B7E-8E6DBE3F3639}"/>
              </a:ext>
            </a:extLst>
          </p:cNvPr>
          <p:cNvGrpSpPr/>
          <p:nvPr/>
        </p:nvGrpSpPr>
        <p:grpSpPr>
          <a:xfrm>
            <a:off x="6057191" y="2611106"/>
            <a:ext cx="899194" cy="667901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41" name="Freeform 567">
              <a:extLst>
                <a:ext uri="{FF2B5EF4-FFF2-40B4-BE49-F238E27FC236}">
                  <a16:creationId xmlns:a16="http://schemas.microsoft.com/office/drawing/2014/main" id="{0663E071-1E4B-40C3-833C-8FC56AAEA2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68">
              <a:extLst>
                <a:ext uri="{FF2B5EF4-FFF2-40B4-BE49-F238E27FC236}">
                  <a16:creationId xmlns:a16="http://schemas.microsoft.com/office/drawing/2014/main" id="{EF75CDD7-D00F-4935-9AD3-AA519508B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69">
              <a:extLst>
                <a:ext uri="{FF2B5EF4-FFF2-40B4-BE49-F238E27FC236}">
                  <a16:creationId xmlns:a16="http://schemas.microsoft.com/office/drawing/2014/main" id="{EA1040BF-385D-414D-8806-459AF463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70">
              <a:extLst>
                <a:ext uri="{FF2B5EF4-FFF2-40B4-BE49-F238E27FC236}">
                  <a16:creationId xmlns:a16="http://schemas.microsoft.com/office/drawing/2014/main" id="{D1816B94-D1CE-4A1A-8B53-E56A41BFF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2"/>
            <a:ext cx="32996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Our goal is to build an application that provide a multi-party network through an NGO that help underprivileged and poor children get clothes, heath care and other amenities to slightly alleviate their distress.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114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DBF89B6-7525-478F-9C83-14EABB1D9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ABB55B-8851-42F5-9BB2-5F9397749B08}"/>
              </a:ext>
            </a:extLst>
          </p:cNvPr>
          <p:cNvSpPr/>
          <p:nvPr/>
        </p:nvSpPr>
        <p:spPr>
          <a:xfrm>
            <a:off x="0" y="46299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394664-C53A-4EB7-AFA8-FA36628A89F5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7E22B-2ACD-4B35-A00E-1B6235FF47AA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7DC815-D6A4-499E-9135-4E6D9359413D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C10D277-FC47-49CA-A44D-B07CFBDB7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FCD3E0-01BB-4A98-B891-A5632DE7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93A9DA-159E-4CA2-AA56-1EE7FA7C5D9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4A010-6544-4220-8E20-2D779AAF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6E6F1B-9FE2-41ED-81F8-A4150F1A3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B03D2-1A7D-4F12-8111-3A49A0F4C4F5}"/>
              </a:ext>
            </a:extLst>
          </p:cNvPr>
          <p:cNvSpPr/>
          <p:nvPr/>
        </p:nvSpPr>
        <p:spPr>
          <a:xfrm>
            <a:off x="-1" y="1758951"/>
            <a:ext cx="12192001" cy="3340098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4EE9B-2A7E-42F8-8FC3-B79287274E86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1BCE3A-CBA2-44C7-8AF9-B9F61DC30159}"/>
              </a:ext>
            </a:extLst>
          </p:cNvPr>
          <p:cNvSpPr txBox="1"/>
          <p:nvPr/>
        </p:nvSpPr>
        <p:spPr>
          <a:xfrm>
            <a:off x="922757" y="460198"/>
            <a:ext cx="5353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APPROACH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9FB991-ADAA-47BC-947C-76C70E9AC336}"/>
              </a:ext>
            </a:extLst>
          </p:cNvPr>
          <p:cNvGrpSpPr/>
          <p:nvPr/>
        </p:nvGrpSpPr>
        <p:grpSpPr>
          <a:xfrm>
            <a:off x="648492" y="2506424"/>
            <a:ext cx="2253861" cy="3878313"/>
            <a:chOff x="648492" y="2506424"/>
            <a:chExt cx="2253861" cy="38783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070743-6498-4023-B5CB-81761924027D}"/>
                </a:ext>
              </a:extLst>
            </p:cNvPr>
            <p:cNvSpPr/>
            <p:nvPr/>
          </p:nvSpPr>
          <p:spPr>
            <a:xfrm>
              <a:off x="648492" y="2968417"/>
              <a:ext cx="2253861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NGO</a:t>
              </a:r>
              <a:r>
                <a:rPr lang="en-US" dirty="0">
                  <a:solidFill>
                    <a:schemeClr val="bg1"/>
                  </a:solidFill>
                </a:rPr>
                <a:t>- Intermediary between various enterprises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Admins</a:t>
              </a:r>
              <a:r>
                <a:rPr lang="en-US" dirty="0">
                  <a:solidFill>
                    <a:schemeClr val="bg1"/>
                  </a:solidFill>
                </a:rPr>
                <a:t>-Handles the payroll and employees.</a:t>
              </a:r>
            </a:p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Employees- </a:t>
              </a:r>
              <a:r>
                <a:rPr lang="en-US" dirty="0">
                  <a:solidFill>
                    <a:schemeClr val="bg1"/>
                  </a:solidFill>
                </a:rPr>
                <a:t>Handles the volunteers and other enterprises</a:t>
              </a:r>
            </a:p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Volunteers-</a:t>
              </a:r>
              <a:r>
                <a:rPr lang="en-US" dirty="0">
                  <a:solidFill>
                    <a:schemeClr val="bg1"/>
                  </a:solidFill>
                </a:rPr>
                <a:t>Handles the real day- to -day of the NGO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9A5EE5-D8DC-407B-9ECD-BEF21383F824}"/>
                </a:ext>
              </a:extLst>
            </p:cNvPr>
            <p:cNvSpPr/>
            <p:nvPr/>
          </p:nvSpPr>
          <p:spPr>
            <a:xfrm>
              <a:off x="1129166" y="2506424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D" sz="16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0B29A8-C9CE-4C29-A527-3680FAD7097B}"/>
              </a:ext>
            </a:extLst>
          </p:cNvPr>
          <p:cNvGrpSpPr/>
          <p:nvPr/>
        </p:nvGrpSpPr>
        <p:grpSpPr>
          <a:xfrm>
            <a:off x="3338470" y="2506424"/>
            <a:ext cx="2253861" cy="2770317"/>
            <a:chOff x="648492" y="2506424"/>
            <a:chExt cx="2253861" cy="27703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11E285-7D67-41B1-96E3-6D4B89FC356A}"/>
                </a:ext>
              </a:extLst>
            </p:cNvPr>
            <p:cNvSpPr/>
            <p:nvPr/>
          </p:nvSpPr>
          <p:spPr>
            <a:xfrm>
              <a:off x="648492" y="2968417"/>
              <a:ext cx="225386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ID" sz="1700" dirty="0">
                  <a:solidFill>
                    <a:schemeClr val="bg1"/>
                  </a:solidFill>
                </a:rPr>
                <a:t> </a:t>
              </a:r>
              <a:r>
                <a:rPr lang="en-US" u="sng" dirty="0">
                  <a:solidFill>
                    <a:schemeClr val="bg1"/>
                  </a:solidFill>
                </a:rPr>
                <a:t>Health Services-</a:t>
              </a:r>
              <a:r>
                <a:rPr lang="en-US" dirty="0">
                  <a:solidFill>
                    <a:schemeClr val="bg1"/>
                  </a:solidFill>
                </a:rPr>
                <a:t>Provide free or low-cost health care to children</a:t>
              </a:r>
            </a:p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Organizers-</a:t>
              </a:r>
              <a:r>
                <a:rPr lang="en-US" dirty="0">
                  <a:solidFill>
                    <a:schemeClr val="bg1"/>
                  </a:solidFill>
                </a:rPr>
                <a:t>Organize heath drives</a:t>
              </a:r>
            </a:p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Doctors- </a:t>
              </a:r>
              <a:r>
                <a:rPr lang="en-US" dirty="0">
                  <a:solidFill>
                    <a:schemeClr val="bg1"/>
                  </a:solidFill>
                </a:rPr>
                <a:t>Provide medical support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FEC18E-0BB3-4286-AED6-809CE12D3E65}"/>
                </a:ext>
              </a:extLst>
            </p:cNvPr>
            <p:cNvSpPr/>
            <p:nvPr/>
          </p:nvSpPr>
          <p:spPr>
            <a:xfrm>
              <a:off x="1129166" y="2506424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D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651FC4-83F9-485E-B1A0-22B0E09620EC}"/>
              </a:ext>
            </a:extLst>
          </p:cNvPr>
          <p:cNvGrpSpPr/>
          <p:nvPr/>
        </p:nvGrpSpPr>
        <p:grpSpPr>
          <a:xfrm>
            <a:off x="6028448" y="2506424"/>
            <a:ext cx="2253861" cy="1939321"/>
            <a:chOff x="648492" y="2506424"/>
            <a:chExt cx="2253861" cy="193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C91F31-7AB4-4B27-B72D-F0050FE71FCA}"/>
                </a:ext>
              </a:extLst>
            </p:cNvPr>
            <p:cNvSpPr/>
            <p:nvPr/>
          </p:nvSpPr>
          <p:spPr>
            <a:xfrm>
              <a:off x="648492" y="2968417"/>
              <a:ext cx="225386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Garments-</a:t>
              </a:r>
              <a:r>
                <a:rPr lang="en-US" dirty="0">
                  <a:solidFill>
                    <a:schemeClr val="bg1"/>
                  </a:solidFill>
                </a:rPr>
                <a:t> Provide excess and unused clothes to the children through the NGO.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A08747D-E8F8-43EC-8952-749B62E55506}"/>
                </a:ext>
              </a:extLst>
            </p:cNvPr>
            <p:cNvSpPr/>
            <p:nvPr/>
          </p:nvSpPr>
          <p:spPr>
            <a:xfrm>
              <a:off x="1129166" y="2506424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D" sz="16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698F28-2C2B-459D-9258-666C0BB93B1A}"/>
              </a:ext>
            </a:extLst>
          </p:cNvPr>
          <p:cNvGrpSpPr/>
          <p:nvPr/>
        </p:nvGrpSpPr>
        <p:grpSpPr>
          <a:xfrm>
            <a:off x="8718425" y="2506424"/>
            <a:ext cx="2253861" cy="2216319"/>
            <a:chOff x="648492" y="2506424"/>
            <a:chExt cx="2253861" cy="221631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CC8521-834C-4A8C-B627-94A9095A1456}"/>
                </a:ext>
              </a:extLst>
            </p:cNvPr>
            <p:cNvSpPr/>
            <p:nvPr/>
          </p:nvSpPr>
          <p:spPr>
            <a:xfrm>
              <a:off x="648492" y="2968417"/>
              <a:ext cx="225386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u="sng" dirty="0">
                  <a:solidFill>
                    <a:schemeClr val="bg1"/>
                  </a:solidFill>
                </a:rPr>
                <a:t>Education - </a:t>
              </a:r>
              <a:r>
                <a:rPr lang="en-US" dirty="0">
                  <a:solidFill>
                    <a:schemeClr val="bg1"/>
                  </a:solidFill>
                </a:rPr>
                <a:t>Provide academic and non-academic learning to the children by providing them professional teachers.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B169BC-CD9F-4108-8435-7B9269EFF603}"/>
                </a:ext>
              </a:extLst>
            </p:cNvPr>
            <p:cNvSpPr/>
            <p:nvPr/>
          </p:nvSpPr>
          <p:spPr>
            <a:xfrm>
              <a:off x="1129166" y="2506424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D" sz="1600" dirty="0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98867D9-1C1D-4A99-96C9-4A6CEA51A248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6230FD6-B7D4-484F-A424-3C0B3DB7BD23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2510A4-088C-4567-9A8C-A358D583520C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A9A203-B36E-48CA-BAB1-9DD86C049091}"/>
              </a:ext>
            </a:extLst>
          </p:cNvPr>
          <p:cNvGrpSpPr/>
          <p:nvPr/>
        </p:nvGrpSpPr>
        <p:grpSpPr>
          <a:xfrm>
            <a:off x="753660" y="2407445"/>
            <a:ext cx="298285" cy="370284"/>
            <a:chOff x="11052175" y="4505325"/>
            <a:chExt cx="230188" cy="285750"/>
          </a:xfrm>
          <a:solidFill>
            <a:srgbClr val="FD03F1"/>
          </a:solidFill>
        </p:grpSpPr>
        <p:sp>
          <p:nvSpPr>
            <p:cNvPr id="44" name="Freeform 2657">
              <a:extLst>
                <a:ext uri="{FF2B5EF4-FFF2-40B4-BE49-F238E27FC236}">
                  <a16:creationId xmlns:a16="http://schemas.microsoft.com/office/drawing/2014/main" id="{070D0E30-740F-42E4-BB57-B2ADCC17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58">
              <a:extLst>
                <a:ext uri="{FF2B5EF4-FFF2-40B4-BE49-F238E27FC236}">
                  <a16:creationId xmlns:a16="http://schemas.microsoft.com/office/drawing/2014/main" id="{BEB3BC61-368C-488F-8625-3A00FE2B6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Freeform 3073">
            <a:extLst>
              <a:ext uri="{FF2B5EF4-FFF2-40B4-BE49-F238E27FC236}">
                <a16:creationId xmlns:a16="http://schemas.microsoft.com/office/drawing/2014/main" id="{EEC7A420-F314-4E23-8167-65F85BA8F96C}"/>
              </a:ext>
            </a:extLst>
          </p:cNvPr>
          <p:cNvSpPr>
            <a:spLocks noEditPoints="1"/>
          </p:cNvSpPr>
          <p:nvPr/>
        </p:nvSpPr>
        <p:spPr bwMode="auto">
          <a:xfrm>
            <a:off x="3427799" y="2424995"/>
            <a:ext cx="352734" cy="35273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64A64A-C7DF-4306-A858-5BF8802EFF7D}"/>
              </a:ext>
            </a:extLst>
          </p:cNvPr>
          <p:cNvGrpSpPr/>
          <p:nvPr/>
        </p:nvGrpSpPr>
        <p:grpSpPr>
          <a:xfrm>
            <a:off x="6086593" y="2395360"/>
            <a:ext cx="318993" cy="382369"/>
            <a:chOff x="342900" y="1943100"/>
            <a:chExt cx="239713" cy="287338"/>
          </a:xfrm>
          <a:solidFill>
            <a:srgbClr val="FD03F1"/>
          </a:solidFill>
        </p:grpSpPr>
        <p:sp>
          <p:nvSpPr>
            <p:cNvPr id="48" name="Freeform 1033">
              <a:extLst>
                <a:ext uri="{FF2B5EF4-FFF2-40B4-BE49-F238E27FC236}">
                  <a16:creationId xmlns:a16="http://schemas.microsoft.com/office/drawing/2014/main" id="{496B69E1-E5C5-45FA-9515-70DF99E5B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34">
              <a:extLst>
                <a:ext uri="{FF2B5EF4-FFF2-40B4-BE49-F238E27FC236}">
                  <a16:creationId xmlns:a16="http://schemas.microsoft.com/office/drawing/2014/main" id="{5139C948-D588-4D3D-9D5E-B3112627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35">
              <a:extLst>
                <a:ext uri="{FF2B5EF4-FFF2-40B4-BE49-F238E27FC236}">
                  <a16:creationId xmlns:a16="http://schemas.microsoft.com/office/drawing/2014/main" id="{3786E015-354F-43F7-8C58-445578683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92FEDA-C264-447C-A995-286730393213}"/>
              </a:ext>
            </a:extLst>
          </p:cNvPr>
          <p:cNvGrpSpPr/>
          <p:nvPr/>
        </p:nvGrpSpPr>
        <p:grpSpPr>
          <a:xfrm>
            <a:off x="8767985" y="2463800"/>
            <a:ext cx="354683" cy="313303"/>
            <a:chOff x="7600950" y="779463"/>
            <a:chExt cx="285750" cy="252412"/>
          </a:xfrm>
          <a:solidFill>
            <a:srgbClr val="FD03F1"/>
          </a:solidFill>
        </p:grpSpPr>
        <p:sp>
          <p:nvSpPr>
            <p:cNvPr id="52" name="Freeform 3135">
              <a:extLst>
                <a:ext uri="{FF2B5EF4-FFF2-40B4-BE49-F238E27FC236}">
                  <a16:creationId xmlns:a16="http://schemas.microsoft.com/office/drawing/2014/main" id="{FD47A3A0-9AB6-4F5E-B493-4A7CC887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6">
              <a:extLst>
                <a:ext uri="{FF2B5EF4-FFF2-40B4-BE49-F238E27FC236}">
                  <a16:creationId xmlns:a16="http://schemas.microsoft.com/office/drawing/2014/main" id="{61C0BFBC-4E2B-4CC2-907D-E85E69CEE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8CC61A-D81E-445F-A7B6-D1FBC5119A18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C3B8FC-E350-4BF4-8777-23FE36D0F929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63E726-3607-4701-A5EA-CCC222B7F6F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8EBF96-9B68-4B3E-B7C4-F9FF82B2685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FFFECC-08E8-450E-B7BF-719C99631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23" y="5482800"/>
            <a:ext cx="1398616" cy="8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Model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2A6EA-F9F0-4CDA-80B5-9C471ADD6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77" y="1059514"/>
            <a:ext cx="7142469" cy="54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6C7043-5E50-4EE5-BBBA-C26CEFEE5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20" y="797932"/>
            <a:ext cx="4845736" cy="52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7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Screenshot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98395-E79A-4891-856A-44771B2F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9" y="1941797"/>
            <a:ext cx="3357407" cy="3878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67CD6-914C-41E5-83A0-7CB8A2E6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56" y="1941798"/>
            <a:ext cx="3189585" cy="387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5FF463-D951-4A8D-8302-2027B7FDC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64" y="1941797"/>
            <a:ext cx="3221200" cy="40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616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Screenshot</a:t>
            </a:r>
          </a:p>
          <a:p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C30A6-DBA7-408D-9435-B0B9D87B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75" y="2173045"/>
            <a:ext cx="6766964" cy="33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247</Words>
  <Application>Microsoft Office PowerPoint</Application>
  <PresentationFormat>Widescreen</PresentationFormat>
  <Paragraphs>63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anku rawat</cp:lastModifiedBy>
  <cp:revision>73</cp:revision>
  <dcterms:created xsi:type="dcterms:W3CDTF">2019-09-24T08:57:26Z</dcterms:created>
  <dcterms:modified xsi:type="dcterms:W3CDTF">2019-12-08T05:16:20Z</dcterms:modified>
</cp:coreProperties>
</file>